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8" r:id="rId2"/>
    <p:sldId id="339" r:id="rId3"/>
    <p:sldId id="315" r:id="rId4"/>
    <p:sldId id="320" r:id="rId5"/>
    <p:sldId id="321" r:id="rId6"/>
    <p:sldId id="322" r:id="rId7"/>
    <p:sldId id="323" r:id="rId8"/>
    <p:sldId id="324" r:id="rId9"/>
    <p:sldId id="325" r:id="rId10"/>
    <p:sldId id="326" r:id="rId11"/>
    <p:sldId id="327" r:id="rId12"/>
    <p:sldId id="328" r:id="rId13"/>
    <p:sldId id="329" r:id="rId14"/>
    <p:sldId id="330" r:id="rId15"/>
    <p:sldId id="331" r:id="rId16"/>
    <p:sldId id="332" r:id="rId17"/>
    <p:sldId id="340" r:id="rId18"/>
    <p:sldId id="341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905BA-49E8-4C08-9C28-FD6730A03B0D}" type="datetimeFigureOut">
              <a:rPr lang="en-AU" smtClean="0"/>
              <a:t>22/01/2019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32029-176A-454A-9B9E-A1308E1BED0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82776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905BA-49E8-4C08-9C28-FD6730A03B0D}" type="datetimeFigureOut">
              <a:rPr lang="en-AU" smtClean="0"/>
              <a:t>22/01/2019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32029-176A-454A-9B9E-A1308E1BED0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50367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905BA-49E8-4C08-9C28-FD6730A03B0D}" type="datetimeFigureOut">
              <a:rPr lang="en-AU" smtClean="0"/>
              <a:t>22/01/2019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32029-176A-454A-9B9E-A1308E1BED0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14830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905BA-49E8-4C08-9C28-FD6730A03B0D}" type="datetimeFigureOut">
              <a:rPr lang="en-AU" smtClean="0"/>
              <a:t>22/01/2019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32029-176A-454A-9B9E-A1308E1BED0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29776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905BA-49E8-4C08-9C28-FD6730A03B0D}" type="datetimeFigureOut">
              <a:rPr lang="en-AU" smtClean="0"/>
              <a:t>22/01/2019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32029-176A-454A-9B9E-A1308E1BED0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6270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905BA-49E8-4C08-9C28-FD6730A03B0D}" type="datetimeFigureOut">
              <a:rPr lang="en-AU" smtClean="0"/>
              <a:t>22/01/2019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32029-176A-454A-9B9E-A1308E1BED0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16675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905BA-49E8-4C08-9C28-FD6730A03B0D}" type="datetimeFigureOut">
              <a:rPr lang="en-AU" smtClean="0"/>
              <a:t>22/01/2019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32029-176A-454A-9B9E-A1308E1BED0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25025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905BA-49E8-4C08-9C28-FD6730A03B0D}" type="datetimeFigureOut">
              <a:rPr lang="en-AU" smtClean="0"/>
              <a:t>22/01/2019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32029-176A-454A-9B9E-A1308E1BED0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78675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905BA-49E8-4C08-9C28-FD6730A03B0D}" type="datetimeFigureOut">
              <a:rPr lang="en-AU" smtClean="0"/>
              <a:t>22/01/2019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32029-176A-454A-9B9E-A1308E1BED0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39957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905BA-49E8-4C08-9C28-FD6730A03B0D}" type="datetimeFigureOut">
              <a:rPr lang="en-AU" smtClean="0"/>
              <a:t>22/01/2019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32029-176A-454A-9B9E-A1308E1BED0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18673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905BA-49E8-4C08-9C28-FD6730A03B0D}" type="datetimeFigureOut">
              <a:rPr lang="en-AU" smtClean="0"/>
              <a:t>22/01/2019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32029-176A-454A-9B9E-A1308E1BED0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01838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B905BA-49E8-4C08-9C28-FD6730A03B0D}" type="datetimeFigureOut">
              <a:rPr lang="en-AU" smtClean="0"/>
              <a:t>22/01/2019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332029-176A-454A-9B9E-A1308E1BED0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1342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microsoft.com/office/2007/relationships/hdphoto" Target="../media/hdphoto8.wdp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heaven and land">
            <a:extLst>
              <a:ext uri="{FF2B5EF4-FFF2-40B4-BE49-F238E27FC236}">
                <a16:creationId xmlns:a16="http://schemas.microsoft.com/office/drawing/2014/main" id="{00AAA154-4AB0-4CA7-9F25-A808F5AD7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46" y="-76200"/>
            <a:ext cx="91392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JOSEPH HUNG\Pictures\Pictures\tai lieu tu Hp 07-10-17\Pictures\hinh cut\sach thanh 1.1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922" y="609600"/>
            <a:ext cx="4909272" cy="327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JOSEPH HUNG\Pictures\Pictures\tai lieu tu Hp 07-10-17\Pictures\hinh cut\chua giang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54" y="-87973"/>
            <a:ext cx="4343400" cy="688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C8872B2-5FCB-4575-8FBC-B362171A0EE5}"/>
              </a:ext>
            </a:extLst>
          </p:cNvPr>
          <p:cNvSpPr/>
          <p:nvPr/>
        </p:nvSpPr>
        <p:spPr>
          <a:xfrm>
            <a:off x="650095" y="4809648"/>
            <a:ext cx="8229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3rd Sunday in Ordinary Time - Year C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0C38AE-2EC5-4005-885E-2DE65FF8D29C}"/>
              </a:ext>
            </a:extLst>
          </p:cNvPr>
          <p:cNvSpPr/>
          <p:nvPr/>
        </p:nvSpPr>
        <p:spPr>
          <a:xfrm>
            <a:off x="457200" y="4256071"/>
            <a:ext cx="85475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 Nhật 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 Niên Năm 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AU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DEE00F7-F709-42AB-8C5A-558666D1A77E}"/>
              </a:ext>
            </a:extLst>
          </p:cNvPr>
          <p:cNvSpPr/>
          <p:nvPr/>
        </p:nvSpPr>
        <p:spPr>
          <a:xfrm>
            <a:off x="1447800" y="5582280"/>
            <a:ext cx="67056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</a:rPr>
              <a:t>27 /01/ 2019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H</a:t>
            </a:r>
            <a:r>
              <a:rPr lang="en-AU" sz="2000" dirty="0" err="1">
                <a:solidFill>
                  <a:schemeClr val="bg1"/>
                </a:solidFill>
              </a:rPr>
              <a:t>ùng</a:t>
            </a:r>
            <a:r>
              <a:rPr lang="en-AU" sz="2000" dirty="0">
                <a:solidFill>
                  <a:schemeClr val="bg1"/>
                </a:solidFill>
              </a:rPr>
              <a:t> Ph</a:t>
            </a:r>
            <a:r>
              <a:rPr lang="vi-VN" sz="2000" dirty="0">
                <a:solidFill>
                  <a:schemeClr val="bg1"/>
                </a:solidFill>
              </a:rPr>
              <a:t>ư</a:t>
            </a:r>
            <a:r>
              <a:rPr lang="en-US" sz="2000" dirty="0" err="1">
                <a:solidFill>
                  <a:schemeClr val="bg1"/>
                </a:solidFill>
              </a:rPr>
              <a:t>ơng</a:t>
            </a:r>
            <a:r>
              <a:rPr lang="en-US" sz="2000" dirty="0">
                <a:solidFill>
                  <a:schemeClr val="bg1"/>
                </a:solidFill>
              </a:rPr>
              <a:t> &amp; Thanh </a:t>
            </a:r>
            <a:r>
              <a:rPr lang="en-US" sz="2000" dirty="0" err="1">
                <a:solidFill>
                  <a:schemeClr val="bg1"/>
                </a:solidFill>
              </a:rPr>
              <a:t>Quảng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sdb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thực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hiện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552967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3508" y="4524315"/>
            <a:ext cx="885698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 Đức Giê-su đến Na-da-rét,</a:t>
            </a:r>
            <a:endParaRPr 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là nơi Người sinh trưởng. Người vào hội đường như Người vẫn quen làm trong ngày sa-bát, và đứng lên đọc Sách Thánh. 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35814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 came to </a:t>
            </a:r>
            <a:r>
              <a:rPr lang="en-AU" sz="32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Nazara</a:t>
            </a:r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where he had been brought up, and went into the synagogue on the </a:t>
            </a:r>
            <a:r>
              <a:rPr lang="en-AU" sz="32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sabbath</a:t>
            </a:r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day as he usually did. 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808" y="5945"/>
            <a:ext cx="5519192" cy="410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49936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0" y="4572000"/>
            <a:ext cx="599268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 trao cho Người cuốn sách ngôn sứ I-sai-a. </a:t>
            </a:r>
            <a:endParaRPr 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 mở ra, </a:t>
            </a:r>
            <a:endParaRPr 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gặp đoạn chép rằng :  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2931"/>
            <a:ext cx="28956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 stood up to read, and they handed him the scroll of the prophet Isaiah. Unrolling the scroll he found the place where it is written: 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-2614"/>
            <a:ext cx="5804647" cy="4369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40728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43806" y="4708052"/>
            <a:ext cx="6300194" cy="2060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b="1" dirty="0"/>
              <a:t> </a:t>
            </a:r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Thần Khí Chúa ngự trên tôi, vì Chúa đã xức dầu tấn phong tôi, để tôi loan báo Tin Mừng cho kẻ nghèo hèn.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16632"/>
            <a:ext cx="27432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spirit of the Lord has been given to me, for he has anointed me.  He has sent me to bring the good news to the poor, 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-1"/>
            <a:ext cx="6300193" cy="4758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11258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3508" y="4724400"/>
            <a:ext cx="885698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 đã sai tôi đi công bố </a:t>
            </a:r>
            <a:endParaRPr 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 kẻ bị giam cầm biết họ được tha, </a:t>
            </a:r>
            <a:endParaRPr 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 người mù biết họ được sáng mắt, </a:t>
            </a:r>
            <a:endParaRPr 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 lại tự do cho người bị áp bức,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91293"/>
            <a:ext cx="293569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proclaim liberty to captives and to the blind new sight, to set the downtrodden free, 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35694" y="0"/>
            <a:ext cx="6208306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94785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5882" y="581014"/>
            <a:ext cx="31728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proclaim the Lord’s year of favour. </a:t>
            </a:r>
          </a:p>
        </p:txBody>
      </p:sp>
      <p:sp>
        <p:nvSpPr>
          <p:cNvPr id="3" name="Rectangle 2"/>
          <p:cNvSpPr/>
          <p:nvPr/>
        </p:nvSpPr>
        <p:spPr>
          <a:xfrm>
            <a:off x="4842839" y="4572000"/>
            <a:ext cx="40496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 bố một năm hồng ân của Chúa.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0"/>
            <a:ext cx="5532952" cy="4213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325" y="3575848"/>
            <a:ext cx="4392488" cy="3282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60332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90800" y="4290827"/>
            <a:ext cx="640572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Đức Giê-su cuộn sách lại,</a:t>
            </a:r>
            <a:endParaRPr 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trả cho người giúp việc hội đường, rồi ngồi xuống. </a:t>
            </a:r>
            <a:endParaRPr 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nấy trong hội đường đều chăm chú nhìn Người.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16632"/>
            <a:ext cx="266700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 then rolled up the scroll, gave it back to the assistant and sat down. And all eyes in the synagogue were fixed on him. 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9697"/>
            <a:ext cx="5715000" cy="4312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62832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0297" y="5341040"/>
            <a:ext cx="70567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 bắt đầu nói với họ:</a:t>
            </a:r>
            <a:endParaRPr 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"Hôm nay đã ứng nghiệm lời Kinh Thánh quý vị vừa nghe." 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</a:p>
        </p:txBody>
      </p:sp>
      <p:sp>
        <p:nvSpPr>
          <p:cNvPr id="3" name="Rectangle 2"/>
          <p:cNvSpPr/>
          <p:nvPr/>
        </p:nvSpPr>
        <p:spPr>
          <a:xfrm>
            <a:off x="7036487" y="188640"/>
            <a:ext cx="1928001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Then he began to speak to them, ‘This text is being fulfilled today even as you listen.’ ….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0" y="-17841"/>
            <a:ext cx="7006107" cy="5358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67560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heaven and land">
            <a:extLst>
              <a:ext uri="{FF2B5EF4-FFF2-40B4-BE49-F238E27FC236}">
                <a16:creationId xmlns:a16="http://schemas.microsoft.com/office/drawing/2014/main" id="{110724CA-0AE8-4B1E-8A76-9A0946771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38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Hung Doan\Pictures\hinh cut\chua giang 1.tif">
            <a:extLst>
              <a:ext uri="{FF2B5EF4-FFF2-40B4-BE49-F238E27FC236}">
                <a16:creationId xmlns:a16="http://schemas.microsoft.com/office/drawing/2014/main" id="{7C2FB745-55AE-440F-AB60-3CBF67DC2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651073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C8872B2-5FCB-4575-8FBC-B362171A0EE5}"/>
              </a:ext>
            </a:extLst>
          </p:cNvPr>
          <p:cNvSpPr/>
          <p:nvPr/>
        </p:nvSpPr>
        <p:spPr>
          <a:xfrm>
            <a:off x="152400" y="0"/>
            <a:ext cx="8458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Third Sunday in Ordinary Time - Year C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0C38AE-2EC5-4005-885E-2DE65FF8D29C}"/>
              </a:ext>
            </a:extLst>
          </p:cNvPr>
          <p:cNvSpPr/>
          <p:nvPr/>
        </p:nvSpPr>
        <p:spPr>
          <a:xfrm>
            <a:off x="152400" y="692497"/>
            <a:ext cx="87249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 Nhật 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 Niên Năm 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AU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BE49A5-45D7-40BC-A6C0-F93EBFB644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704" y="3213794"/>
            <a:ext cx="3840480" cy="23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6409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JOSEPH HUNG\Pictures\Pictures\tai lieu tu Hp 07-10-17\Pictures\hinh cut\sach thanh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3957219" cy="2359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C8872B2-5FCB-4575-8FBC-B362171A0EE5}"/>
              </a:ext>
            </a:extLst>
          </p:cNvPr>
          <p:cNvSpPr/>
          <p:nvPr/>
        </p:nvSpPr>
        <p:spPr>
          <a:xfrm>
            <a:off x="533400" y="133340"/>
            <a:ext cx="89044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3rd Sunday in Ordinary Time - Year C</a:t>
            </a:r>
            <a:endParaRPr lang="en-US" sz="3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2" descr="C:\Users\Hung Thanh Doan\Pictures\hinh cut 2019\cut\chua giang 1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807" y="1713753"/>
            <a:ext cx="6658193" cy="514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50C38AE-2EC5-4005-885E-2DE65FF8D29C}"/>
              </a:ext>
            </a:extLst>
          </p:cNvPr>
          <p:cNvSpPr/>
          <p:nvPr/>
        </p:nvSpPr>
        <p:spPr>
          <a:xfrm>
            <a:off x="-84601" y="5943600"/>
            <a:ext cx="8991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 Nhật </a:t>
            </a:r>
            <a:r>
              <a:rPr lang="en-A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 Niên Năm </a:t>
            </a:r>
            <a:r>
              <a:rPr lang="en-A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0154663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lated image">
            <a:extLst>
              <a:ext uri="{FF2B5EF4-FFF2-40B4-BE49-F238E27FC236}">
                <a16:creationId xmlns:a16="http://schemas.microsoft.com/office/drawing/2014/main" id="{583CDAB6-BC8A-4933-95F6-D35BAA511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JOSEPH HUNG\Pictures\Pictures\tai lieu tu Hp 07-10-17\Pictures\hinh cut\duoi chua 1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596571"/>
            <a:ext cx="3502025" cy="528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BE49A5-45D7-40BC-A6C0-F93EBFB644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917358"/>
            <a:ext cx="3840480" cy="231422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C8872B2-5FCB-4575-8FBC-B362171A0EE5}"/>
              </a:ext>
            </a:extLst>
          </p:cNvPr>
          <p:cNvSpPr/>
          <p:nvPr/>
        </p:nvSpPr>
        <p:spPr>
          <a:xfrm>
            <a:off x="304800" y="123977"/>
            <a:ext cx="86999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3rd Sunday in Ordinary Time - Year C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0C38AE-2EC5-4005-885E-2DE65FF8D29C}"/>
              </a:ext>
            </a:extLst>
          </p:cNvPr>
          <p:cNvSpPr/>
          <p:nvPr/>
        </p:nvSpPr>
        <p:spPr>
          <a:xfrm>
            <a:off x="291654" y="540341"/>
            <a:ext cx="88523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 Nhật 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 Niên Năm 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953621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heaven and land">
            <a:extLst>
              <a:ext uri="{FF2B5EF4-FFF2-40B4-BE49-F238E27FC236}">
                <a16:creationId xmlns:a16="http://schemas.microsoft.com/office/drawing/2014/main" id="{CBC61116-0EF9-4EB7-AD54-42C8FDC08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BE49A5-45D7-40BC-A6C0-F93EBFB644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42" y="1114780"/>
            <a:ext cx="3840480" cy="2314220"/>
          </a:xfrm>
          <a:prstGeom prst="rect">
            <a:avLst/>
          </a:prstGeom>
        </p:spPr>
      </p:pic>
      <p:pic>
        <p:nvPicPr>
          <p:cNvPr id="5" name="Picture 2" descr="C:\Users\Hung Thanh Doan\Pictures\hinh cut 2019\cut\chua giang 2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535334"/>
            <a:ext cx="6918325" cy="535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30242" y="3276600"/>
            <a:ext cx="3424694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chemeClr val="bg1"/>
                </a:solidFill>
              </a:rPr>
              <a:t>Gospel Luke</a:t>
            </a:r>
          </a:p>
          <a:p>
            <a:pPr algn="ctr"/>
            <a:r>
              <a:rPr lang="en-AU" sz="3200" b="1" dirty="0">
                <a:solidFill>
                  <a:schemeClr val="bg1"/>
                </a:solidFill>
              </a:rPr>
              <a:t>1:1-4;4:14-21</a:t>
            </a:r>
          </a:p>
          <a:p>
            <a:pPr algn="ctr"/>
            <a:r>
              <a:rPr lang="en-AU" sz="3200" b="1" dirty="0" err="1">
                <a:solidFill>
                  <a:srgbClr val="FFFF00"/>
                </a:solidFill>
              </a:rPr>
              <a:t>Phúc</a:t>
            </a:r>
            <a:r>
              <a:rPr lang="en-AU" sz="3200" b="1" dirty="0">
                <a:solidFill>
                  <a:srgbClr val="FFFF00"/>
                </a:solidFill>
              </a:rPr>
              <a:t> </a:t>
            </a:r>
            <a:r>
              <a:rPr lang="en-AU" sz="3200" b="1" dirty="0" err="1">
                <a:solidFill>
                  <a:srgbClr val="FFFF00"/>
                </a:solidFill>
              </a:rPr>
              <a:t>Âm</a:t>
            </a:r>
            <a:r>
              <a:rPr lang="en-AU" sz="3200" b="1" dirty="0">
                <a:solidFill>
                  <a:srgbClr val="FFFF00"/>
                </a:solidFill>
              </a:rPr>
              <a:t> </a:t>
            </a:r>
            <a:r>
              <a:rPr lang="en-AU" sz="3200" b="1" dirty="0" err="1">
                <a:solidFill>
                  <a:srgbClr val="FFFF00"/>
                </a:solidFill>
              </a:rPr>
              <a:t>theo</a:t>
            </a:r>
            <a:r>
              <a:rPr lang="en-AU" sz="3200" b="1" dirty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en-AU" sz="3200" b="1" dirty="0" err="1">
                <a:solidFill>
                  <a:srgbClr val="FFFF00"/>
                </a:solidFill>
              </a:rPr>
              <a:t>Thánh</a:t>
            </a:r>
            <a:r>
              <a:rPr lang="en-AU" sz="3200" b="1" dirty="0">
                <a:solidFill>
                  <a:srgbClr val="FFFF00"/>
                </a:solidFill>
              </a:rPr>
              <a:t> Lu-ca</a:t>
            </a:r>
          </a:p>
          <a:p>
            <a:pPr algn="ctr"/>
            <a:r>
              <a:rPr lang="en-AU" sz="3200" b="1" dirty="0">
                <a:solidFill>
                  <a:srgbClr val="FFFF00"/>
                </a:solidFill>
              </a:rPr>
              <a:t>1:1-14;4:14-21</a:t>
            </a:r>
          </a:p>
        </p:txBody>
      </p:sp>
    </p:spTree>
    <p:extLst>
      <p:ext uri="{BB962C8B-B14F-4D97-AF65-F5344CB8AC3E}">
        <p14:creationId xmlns:p14="http://schemas.microsoft.com/office/powerpoint/2010/main" val="6562012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7666" y="823243"/>
            <a:ext cx="510539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Seeing that many others have undertaken to draw up accounts of the events that have taken place among us, </a:t>
            </a:r>
          </a:p>
        </p:txBody>
      </p:sp>
      <p:sp>
        <p:nvSpPr>
          <p:cNvPr id="4" name="Rectangle 3"/>
          <p:cNvSpPr/>
          <p:nvPr/>
        </p:nvSpPr>
        <p:spPr>
          <a:xfrm>
            <a:off x="2931" y="4757484"/>
            <a:ext cx="914106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Thưa ngài Thê-ô-phi-lô đáng kính, </a:t>
            </a:r>
            <a:endParaRPr 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 nhiều người đã ra công soạn bản tường thuật những sự việc đã được thực hiện giữa chúng ta.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-7262"/>
            <a:ext cx="3883269" cy="4764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2306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400" y="351820"/>
            <a:ext cx="417470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exactly as these were handed down to us by those who from the outset were eyewitnesses and ministers of the word,</a:t>
            </a:r>
          </a:p>
        </p:txBody>
      </p:sp>
      <p:sp>
        <p:nvSpPr>
          <p:cNvPr id="4" name="Rectangle 3"/>
          <p:cNvSpPr/>
          <p:nvPr/>
        </p:nvSpPr>
        <p:spPr>
          <a:xfrm>
            <a:off x="152400" y="3505200"/>
            <a:ext cx="432047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 viết theo những điều mà các người đã được chứng kiến ngay từ đầu và đã phục vụ lời Chúa truyền lại cho chúng ta. 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0" name="Picture 2" descr="https://upload.wikimedia.org/wikipedia/commons/2/21/Andrea_Mantegna_0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315" y="457200"/>
            <a:ext cx="4670175" cy="566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85906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25" y="0"/>
            <a:ext cx="910653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in my turn, after carefully going over the whole story from the beginning, have decided to write an ordered account for you,</a:t>
            </a:r>
          </a:p>
        </p:txBody>
      </p:sp>
      <p:sp>
        <p:nvSpPr>
          <p:cNvPr id="4" name="Rectangle 3"/>
          <p:cNvSpPr/>
          <p:nvPr/>
        </p:nvSpPr>
        <p:spPr>
          <a:xfrm>
            <a:off x="-17585" y="5181600"/>
            <a:ext cx="91241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Tôi cũng vậy, sau khi đã cẩn thận tra cứu đầu đuôi mọi sự, thì thiết tưởng cũng nên tuần tự viết ra để kính tặng ngài,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406" y="1647510"/>
            <a:ext cx="6340140" cy="356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739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5536" y="304800"/>
            <a:ext cx="394786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Theophilus</a:t>
            </a:r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, so that your Excellency may learn how well founded the teaching is that you have received. </a:t>
            </a:r>
          </a:p>
        </p:txBody>
      </p:sp>
      <p:sp>
        <p:nvSpPr>
          <p:cNvPr id="4" name="Rectangle 3"/>
          <p:cNvSpPr/>
          <p:nvPr/>
        </p:nvSpPr>
        <p:spPr>
          <a:xfrm>
            <a:off x="272311" y="5181600"/>
            <a:ext cx="859937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mong ngài sẽ nhận thức được rằng giáo huấn ngài đã học hỏi thật là vững chắc.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912" y="35169"/>
            <a:ext cx="3859088" cy="4756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27329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238" y="4664393"/>
            <a:ext cx="896448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ấy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 quyền năng </a:t>
            </a:r>
            <a:endParaRPr 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Thần Khí thúc đẩy, Đức Giê-su </a:t>
            </a:r>
            <a:endParaRPr 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 về miền Ga-li-lê, và tiếng tăm Người đồn ra khắp vùng lân cận.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16632"/>
            <a:ext cx="35052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Jesus, with the power of the Spirit in him, returned to Galilee; and his reputation spread throughout the countryside. 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-41229"/>
            <a:ext cx="5638800" cy="43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80728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334000"/>
            <a:ext cx="87849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 giảng dạy trong các hội đường, </a:t>
            </a:r>
            <a:endParaRPr 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được mọi người tôn vinh.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95755" y="548680"/>
            <a:ext cx="230425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 taught in their synagogues and everyone praised him. 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2" y="1"/>
            <a:ext cx="6669204" cy="508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63285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660</Words>
  <Application>Microsoft Office PowerPoint</Application>
  <PresentationFormat>On-screen Show (4:3)</PresentationFormat>
  <Paragraphs>54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Anthony Nguyen</cp:lastModifiedBy>
  <cp:revision>19</cp:revision>
  <dcterms:created xsi:type="dcterms:W3CDTF">2018-10-08T10:10:42Z</dcterms:created>
  <dcterms:modified xsi:type="dcterms:W3CDTF">2019-01-21T22:45:29Z</dcterms:modified>
</cp:coreProperties>
</file>